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54B82-EDCC-41B3-9194-F77315A8C1AC}" v="21" dt="2022-07-01T12:43:28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ΠΑΝΑΓΙΩΤΑ ΣΠΥΡΙΔΩΝΟΣ" userId="26ff2302-4f8f-4993-909e-f0ecd5d35149" providerId="ADAL" clId="{97354B82-EDCC-41B3-9194-F77315A8C1AC}"/>
    <pc:docChg chg="undo custSel delSld modSld">
      <pc:chgData name="ΠΑΝΑΓΙΩΤΑ ΣΠΥΡΙΔΩΝΟΣ" userId="26ff2302-4f8f-4993-909e-f0ecd5d35149" providerId="ADAL" clId="{97354B82-EDCC-41B3-9194-F77315A8C1AC}" dt="2022-07-01T12:43:28.471" v="727" actId="164"/>
      <pc:docMkLst>
        <pc:docMk/>
      </pc:docMkLst>
      <pc:sldChg chg="del">
        <pc:chgData name="ΠΑΝΑΓΙΩΤΑ ΣΠΥΡΙΔΩΝΟΣ" userId="26ff2302-4f8f-4993-909e-f0ecd5d35149" providerId="ADAL" clId="{97354B82-EDCC-41B3-9194-F77315A8C1AC}" dt="2022-07-01T12:42:05.332" v="725" actId="2696"/>
        <pc:sldMkLst>
          <pc:docMk/>
          <pc:sldMk cId="1304010623" sldId="256"/>
        </pc:sldMkLst>
      </pc:sldChg>
      <pc:sldChg chg="addSp delSp modSp mod">
        <pc:chgData name="ΠΑΝΑΓΙΩΤΑ ΣΠΥΡΙΔΩΝΟΣ" userId="26ff2302-4f8f-4993-909e-f0ecd5d35149" providerId="ADAL" clId="{97354B82-EDCC-41B3-9194-F77315A8C1AC}" dt="2022-07-01T12:43:28.471" v="727" actId="164"/>
        <pc:sldMkLst>
          <pc:docMk/>
          <pc:sldMk cId="1367025574" sldId="257"/>
        </pc:sldMkLst>
        <pc:spChg chg="add del mod">
          <ac:chgData name="ΠΑΝΑΓΙΩΤΑ ΣΠΥΡΙΔΩΝΟΣ" userId="26ff2302-4f8f-4993-909e-f0ecd5d35149" providerId="ADAL" clId="{97354B82-EDCC-41B3-9194-F77315A8C1AC}" dt="2022-07-01T12:29:48.216" v="580" actId="478"/>
          <ac:spMkLst>
            <pc:docMk/>
            <pc:sldMk cId="1367025574" sldId="257"/>
            <ac:spMk id="9" creationId="{17073AD5-182B-60B4-42B6-08F939B3CDCA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4:53.961" v="663" actId="20577"/>
          <ac:spMkLst>
            <pc:docMk/>
            <pc:sldMk cId="1367025574" sldId="257"/>
            <ac:spMk id="20" creationId="{EAE59B17-BC3D-AB90-6E40-D1034A5647D2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4:57.754" v="664" actId="20577"/>
          <ac:spMkLst>
            <pc:docMk/>
            <pc:sldMk cId="1367025574" sldId="257"/>
            <ac:spMk id="21" creationId="{EC087456-3A7C-BBB0-3956-C89DDA06C2C0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5:01.126" v="665" actId="20577"/>
          <ac:spMkLst>
            <pc:docMk/>
            <pc:sldMk cId="1367025574" sldId="257"/>
            <ac:spMk id="22" creationId="{4E1ED852-18BA-6651-78B2-E3B7FEE09D35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5:04.176" v="666" actId="20577"/>
          <ac:spMkLst>
            <pc:docMk/>
            <pc:sldMk cId="1367025574" sldId="257"/>
            <ac:spMk id="23" creationId="{02608DD3-E18C-38AB-F451-CB10DD6EE880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4:37.900" v="661" actId="121"/>
          <ac:spMkLst>
            <pc:docMk/>
            <pc:sldMk cId="1367025574" sldId="257"/>
            <ac:spMk id="24" creationId="{69CCAAFA-C1A5-DA7C-8EF7-F4FD113CBFAB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4:34.568" v="660" actId="121"/>
          <ac:spMkLst>
            <pc:docMk/>
            <pc:sldMk cId="1367025574" sldId="257"/>
            <ac:spMk id="25" creationId="{98D1E777-27DE-7D5A-6C72-E482B75EB98D}"/>
          </ac:spMkLst>
        </pc:spChg>
        <pc:spChg chg="add mod">
          <ac:chgData name="ΠΑΝΑΓΙΩΤΑ ΣΠΥΡΙΔΩΝΟΣ" userId="26ff2302-4f8f-4993-909e-f0ecd5d35149" providerId="ADAL" clId="{97354B82-EDCC-41B3-9194-F77315A8C1AC}" dt="2022-07-01T12:34:41.412" v="662" actId="121"/>
          <ac:spMkLst>
            <pc:docMk/>
            <pc:sldMk cId="1367025574" sldId="257"/>
            <ac:spMk id="26" creationId="{E874E70B-DCD0-24E1-1E15-F638D7D1D03E}"/>
          </ac:spMkLst>
        </pc:spChg>
        <pc:spChg chg="add del mod">
          <ac:chgData name="ΠΑΝΑΓΙΩΤΑ ΣΠΥΡΙΔΩΝΟΣ" userId="26ff2302-4f8f-4993-909e-f0ecd5d35149" providerId="ADAL" clId="{97354B82-EDCC-41B3-9194-F77315A8C1AC}" dt="2022-07-01T12:36:00.558" v="669" actId="478"/>
          <ac:spMkLst>
            <pc:docMk/>
            <pc:sldMk cId="1367025574" sldId="257"/>
            <ac:spMk id="27" creationId="{12C25EF4-A0E3-7FFA-196F-A15C254D1619}"/>
          </ac:spMkLst>
        </pc:spChg>
        <pc:spChg chg="add mod">
          <ac:chgData name="ΠΑΝΑΓΙΩΤΑ ΣΠΥΡΙΔΩΝΟΣ" userId="26ff2302-4f8f-4993-909e-f0ecd5d35149" providerId="ADAL" clId="{97354B82-EDCC-41B3-9194-F77315A8C1AC}" dt="2022-07-01T12:41:33.738" v="724" actId="1076"/>
          <ac:spMkLst>
            <pc:docMk/>
            <pc:sldMk cId="1367025574" sldId="257"/>
            <ac:spMk id="28" creationId="{71E6E941-7E53-301A-7D2D-805B0508CD88}"/>
          </ac:spMkLst>
        </pc:spChg>
        <pc:grpChg chg="add mod">
          <ac:chgData name="ΠΑΝΑΓΙΩΤΑ ΣΠΥΡΙΔΩΝΟΣ" userId="26ff2302-4f8f-4993-909e-f0ecd5d35149" providerId="ADAL" clId="{97354B82-EDCC-41B3-9194-F77315A8C1AC}" dt="2022-07-01T12:43:28.471" v="727" actId="164"/>
          <ac:grpSpMkLst>
            <pc:docMk/>
            <pc:sldMk cId="1367025574" sldId="257"/>
            <ac:grpSpMk id="2" creationId="{4DCEA90E-E88E-BB3E-0BE9-4B02CD7EF99A}"/>
          </ac:grpSpMkLst>
        </pc:grpChg>
        <pc:grpChg chg="add mod">
          <ac:chgData name="ΠΑΝΑΓΙΩΤΑ ΣΠΥΡΙΔΩΝΟΣ" userId="26ff2302-4f8f-4993-909e-f0ecd5d35149" providerId="ADAL" clId="{97354B82-EDCC-41B3-9194-F77315A8C1AC}" dt="2022-07-01T12:27:13.269" v="312" actId="164"/>
          <ac:grpSpMkLst>
            <pc:docMk/>
            <pc:sldMk cId="1367025574" sldId="257"/>
            <ac:grpSpMk id="2" creationId="{7849AB00-4CD2-904E-2484-5FE015D3C853}"/>
          </ac:grpSpMkLst>
        </pc:grpChg>
        <pc:grpChg chg="add del mod">
          <ac:chgData name="ΠΑΝΑΓΙΩΤΑ ΣΠΥΡΙΔΩΝΟΣ" userId="26ff2302-4f8f-4993-909e-f0ecd5d35149" providerId="ADAL" clId="{97354B82-EDCC-41B3-9194-F77315A8C1AC}" dt="2022-07-01T12:30:48.361" v="583" actId="165"/>
          <ac:grpSpMkLst>
            <pc:docMk/>
            <pc:sldMk cId="1367025574" sldId="257"/>
            <ac:grpSpMk id="4" creationId="{2B686AB0-9D14-0688-FE30-31DFEA2A50C5}"/>
          </ac:grpSpMkLst>
        </pc:grpChg>
        <pc:grpChg chg="add del mod">
          <ac:chgData name="ΠΑΝΑΓΙΩΤΑ ΣΠΥΡΙΔΩΝΟΣ" userId="26ff2302-4f8f-4993-909e-f0ecd5d35149" providerId="ADAL" clId="{97354B82-EDCC-41B3-9194-F77315A8C1AC}" dt="2022-07-01T12:43:19.220" v="726" actId="165"/>
          <ac:grpSpMkLst>
            <pc:docMk/>
            <pc:sldMk cId="1367025574" sldId="257"/>
            <ac:grpSpMk id="19" creationId="{3D1C0E34-FEA0-408D-6A41-26B335ED900B}"/>
          </ac:grpSpMkLst>
        </pc:grpChg>
        <pc:picChg chg="add 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3" creationId="{E35F0575-2259-4CAC-8176-B827655358DF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5" creationId="{1D841104-2815-7B71-FBE0-7920FEA51549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6" creationId="{B120F1EA-BE41-D30F-D5C1-810F40DDE8E8}"/>
          </ac:picMkLst>
        </pc:picChg>
        <pc:picChg chg="add 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7" creationId="{D2CED463-329A-FC18-2D5F-8183840C131D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8" creationId="{BADAA422-FCFA-D8A7-6DA0-5C2DE917B229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0" creationId="{15062AEB-F0B8-4999-635D-7364196D2413}"/>
          </ac:picMkLst>
        </pc:picChg>
        <pc:picChg chg="add 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1" creationId="{C3A686F9-08CB-EE1A-D039-56BB71C6E709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2" creationId="{626E8DC1-4141-AC03-366D-17DB80860309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4" creationId="{48D7628C-963B-DE1D-75EE-AAEBE55A9209}"/>
          </ac:picMkLst>
        </pc:picChg>
        <pc:picChg chg="add 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5" creationId="{E78B7622-9B55-3AD5-39A0-5D2B3A696B3F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6" creationId="{B13CD376-72DB-CFB6-8E15-6F24923ACBAE}"/>
          </ac:picMkLst>
        </pc:picChg>
        <pc:picChg chg="mod topLvl modCrop">
          <ac:chgData name="ΠΑΝΑΓΙΩΤΑ ΣΠΥΡΙΔΩΝΟΣ" userId="26ff2302-4f8f-4993-909e-f0ecd5d35149" providerId="ADAL" clId="{97354B82-EDCC-41B3-9194-F77315A8C1AC}" dt="2022-07-01T12:43:28.471" v="727" actId="164"/>
          <ac:picMkLst>
            <pc:docMk/>
            <pc:sldMk cId="1367025574" sldId="257"/>
            <ac:picMk id="18" creationId="{FE0B68E8-18BE-BFAD-28AA-8DC918B54A49}"/>
          </ac:picMkLst>
        </pc:picChg>
        <pc:cxnChg chg="add mod topLvl">
          <ac:chgData name="ΠΑΝΑΓΙΩΤΑ ΣΠΥΡΙΔΩΝΟΣ" userId="26ff2302-4f8f-4993-909e-f0ecd5d35149" providerId="ADAL" clId="{97354B82-EDCC-41B3-9194-F77315A8C1AC}" dt="2022-07-01T12:43:19.220" v="726" actId="165"/>
          <ac:cxnSpMkLst>
            <pc:docMk/>
            <pc:sldMk cId="1367025574" sldId="257"/>
            <ac:cxnSpMk id="17" creationId="{92BBE707-AF8B-CAE8-DD6F-C8ADDA786EB9}"/>
          </ac:cxnSpMkLst>
        </pc:cxnChg>
      </pc:sldChg>
      <pc:sldChg chg="del">
        <pc:chgData name="ΠΑΝΑΓΙΩΤΑ ΣΠΥΡΙΔΩΝΟΣ" userId="26ff2302-4f8f-4993-909e-f0ecd5d35149" providerId="ADAL" clId="{97354B82-EDCC-41B3-9194-F77315A8C1AC}" dt="2022-07-01T12:12:32.353" v="75" actId="47"/>
        <pc:sldMkLst>
          <pc:docMk/>
          <pc:sldMk cId="4139361709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31341DF-B905-2E80-2A13-96D7DE6CA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5D12250-33E8-3A1A-FD39-7BD336134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32AD736-2F29-C407-4166-B3AA166A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B6B1F7E-9C9A-AA99-4333-6C5A4059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BDC4D1D-227A-0ADE-DFED-620F7D38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300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9CAF39-45A6-8C1C-033B-733A722F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2FA7619-CA60-6FDF-6A80-EE544BDEE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0EBBD64-F9B1-8DCF-1826-4AD68F04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A28DAD2-5B99-33C1-037C-2FA36889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9BC1D2-1CA2-B7F6-295D-4129C735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7185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F6806A0-23FA-4EFF-194D-4BAEBF32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BB5D7A1-7382-D055-E931-B93DCD5E6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442B7F7-5F42-4A0B-E590-AC315D74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954C93F-D41B-5E0B-E5D2-CE25B5C1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0A07B52-0CFA-5564-688D-27FF4084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1357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9CEFBF-4E2B-82AA-8716-54EF26E2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28D4F31-34FB-69A7-329A-239CDC9F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FE04943-6BEC-E2ED-84B1-98E57707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D5F6ED5-298E-DFF5-E089-64107ACE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C31775D-EEE5-0494-55F5-B4EA7E70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772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F617C3-0EB8-1C73-DFA0-88B85B49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B8FFF95-87F4-88B4-5BD5-2E328E586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E2E77D3-460E-2296-7644-8A4F4601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71DFE9C-F1B2-C9A1-E22E-C947E59E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0C376B8-9EAC-6115-7593-21601BC3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654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FA34EF1-6DF6-D883-5362-0A052408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223F60-E284-4CDE-FC22-5C40A8AD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B18FEA4-189B-916C-BBF6-A1AA09542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E430982-433B-A9E7-CAD3-4E58442D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D5F31DC-8934-0AD3-00FB-89B06465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531F8E2-4F5F-1A8E-4BE9-315D994C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7239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04A09A-8185-545B-D26C-131BAB69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11B97FF-45F2-561F-5682-582453268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8E37B16-2A56-BF56-04CB-B7CEC822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7BAA1884-BF29-0B92-EF38-2F9AEAC8D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5FE33CD1-7A94-4165-554F-7D9F41C53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4ED85C14-A515-706A-6D72-94B966A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C380C3F-3423-B0CE-7C8A-47E43A91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5897CCA5-A3C5-4D9F-316F-B411F0F3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76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30D965A-BE1D-E2AF-D191-5D0044A1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B754EE9D-81DC-2BD0-D5AF-A4CBD59A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A1CBEA9-46D2-8650-1E4F-C6DA6947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3180CC7-A12B-63E4-90DA-9182A6C7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16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047B108-BD19-D458-2DF5-A40FD8D8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4F11936-F885-9B4C-6F15-74761C73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F9399A9-6DFE-1BE1-F88D-23833DA4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3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8424B74-E077-1C00-BE2A-0FD0AF53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3F4F9D-70B9-8A60-032C-D7DF7A60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A0A2E8B-2CED-24DC-6AB5-23911FD6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15CDAF2-421D-A942-9426-D3185BF3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EFE3843-E3FD-3DA6-5095-4B058200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5CAA062-3B67-FB7E-2AA6-7EBD32C5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9284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866155-77BE-6D8C-2965-1076A05A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00E64E1-03E6-D85D-A0E3-37DA07FB4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45B0E18-2C7A-873E-D7EB-0FC6C498E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2DDEE88-4038-C92C-7D96-EE192BD7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864B0F3-17A7-BA27-872D-06C61748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8A75120-C47E-6517-DCF3-BC54DF44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3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E174BF00-BCE4-787E-736D-6A5D3D3D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656531-513F-C826-B8C3-C5059102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7E68CA3-82BC-8646-F7FD-8FC6C8E07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F975-9A5A-4C3D-8B7A-393422C417CD}" type="datetimeFigureOut">
              <a:rPr lang="el-GR" smtClean="0"/>
              <a:t>1/7/2022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BBF1329-5FF2-A084-6866-981E82B0A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A32AB7F-6018-7BC7-EDC1-0252E521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EC738-A8ED-43F3-B075-D5E15340563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642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4DCEA90E-E88E-BB3E-0BE9-4B02CD7EF99A}"/>
              </a:ext>
            </a:extLst>
          </p:cNvPr>
          <p:cNvGrpSpPr/>
          <p:nvPr/>
        </p:nvGrpSpPr>
        <p:grpSpPr>
          <a:xfrm>
            <a:off x="1779297" y="339009"/>
            <a:ext cx="7772279" cy="5202983"/>
            <a:chOff x="1779297" y="339009"/>
            <a:chExt cx="7772279" cy="5202983"/>
          </a:xfrm>
        </p:grpSpPr>
        <p:pic>
          <p:nvPicPr>
            <p:cNvPr id="5" name="Εικόνα 4" descr="Εικόνα που περιέχει άνδρας, άτομο, κλείσιμο, μάτι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1D841104-2815-7B71-FBE0-7920FEA5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" t="64056" r="75230" b="9110"/>
            <a:stretch/>
          </p:blipFill>
          <p:spPr>
            <a:xfrm>
              <a:off x="1779306" y="339009"/>
              <a:ext cx="1881050" cy="1672564"/>
            </a:xfrm>
            <a:prstGeom prst="rect">
              <a:avLst/>
            </a:prstGeom>
          </p:spPr>
        </p:pic>
        <p:pic>
          <p:nvPicPr>
            <p:cNvPr id="6" name="Εικόνα 5" descr="Εικόνα που περιέχει άτομο, άνδρας, κλείσιμο, μάτι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B120F1EA-BE41-D30F-D5C1-810F40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04" t="72148" r="7248" b="3836"/>
            <a:stretch/>
          </p:blipFill>
          <p:spPr>
            <a:xfrm>
              <a:off x="3721477" y="351796"/>
              <a:ext cx="1881050" cy="1646990"/>
            </a:xfrm>
            <a:prstGeom prst="rect">
              <a:avLst/>
            </a:prstGeom>
          </p:spPr>
        </p:pic>
        <p:pic>
          <p:nvPicPr>
            <p:cNvPr id="8" name="Εικόνα 7" descr="Εικόνα που περιέχει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BADAA422-FCFA-D8A7-6DA0-5C2DE917B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3" t="57903" r="42344" b="11960"/>
            <a:stretch/>
          </p:blipFill>
          <p:spPr>
            <a:xfrm>
              <a:off x="5671792" y="364583"/>
              <a:ext cx="1881052" cy="1646990"/>
            </a:xfrm>
            <a:prstGeom prst="rect">
              <a:avLst/>
            </a:prstGeom>
          </p:spPr>
        </p:pic>
        <p:pic>
          <p:nvPicPr>
            <p:cNvPr id="10" name="Εικόνα 9" descr="Εικόνα που περιέχει άτομο, άνδρας, εσωτερικό, χαμογελαστό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15062AEB-F0B8-4999-635D-7364196D2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3" t="10542" r="46731" b="68324"/>
            <a:stretch/>
          </p:blipFill>
          <p:spPr>
            <a:xfrm>
              <a:off x="7613966" y="357863"/>
              <a:ext cx="1924529" cy="1644934"/>
            </a:xfrm>
            <a:prstGeom prst="rect">
              <a:avLst/>
            </a:prstGeom>
          </p:spPr>
        </p:pic>
        <p:pic>
          <p:nvPicPr>
            <p:cNvPr id="12" name="Εικόνα 11" descr="Εικόνα που περιέχει άτομο, άνδρας, κλείσιμο, μάτι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626E8DC1-4141-AC03-366D-17DB80860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7" t="51632" r="45509" b="23979"/>
            <a:stretch/>
          </p:blipFill>
          <p:spPr>
            <a:xfrm>
              <a:off x="1779301" y="2077803"/>
              <a:ext cx="1881049" cy="1672564"/>
            </a:xfrm>
            <a:prstGeom prst="rect">
              <a:avLst/>
            </a:prstGeom>
          </p:spPr>
        </p:pic>
        <p:pic>
          <p:nvPicPr>
            <p:cNvPr id="14" name="Εικόνα 13" descr="Εικόνα που περιέχει βρώμικο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48D7628C-963B-DE1D-75EE-AAEBE55A9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5" t="32391" r="26187" b="46713"/>
            <a:stretch/>
          </p:blipFill>
          <p:spPr>
            <a:xfrm>
              <a:off x="3735393" y="2062969"/>
              <a:ext cx="1876567" cy="1672564"/>
            </a:xfrm>
            <a:prstGeom prst="rect">
              <a:avLst/>
            </a:prstGeom>
          </p:spPr>
        </p:pic>
        <p:pic>
          <p:nvPicPr>
            <p:cNvPr id="16" name="Εικόνα 15" descr="Εικόνα που περιέχει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B13CD376-72DB-CFB6-8E15-6F24923AC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2" t="46587" r="64105" b="20831"/>
            <a:stretch/>
          </p:blipFill>
          <p:spPr>
            <a:xfrm>
              <a:off x="5681216" y="2072391"/>
              <a:ext cx="1876567" cy="1672564"/>
            </a:xfrm>
            <a:prstGeom prst="rect">
              <a:avLst/>
            </a:prstGeom>
          </p:spPr>
        </p:pic>
        <p:pic>
          <p:nvPicPr>
            <p:cNvPr id="18" name="Εικόνα 17" descr="Εικόνα που περιέχει άνδρας,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FE0B68E8-18BE-BFAD-28AA-8DC918B54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21" t="38256" r="45423" b="35725"/>
            <a:stretch/>
          </p:blipFill>
          <p:spPr>
            <a:xfrm>
              <a:off x="7627047" y="2072396"/>
              <a:ext cx="1924529" cy="1672563"/>
            </a:xfrm>
            <a:prstGeom prst="rect">
              <a:avLst/>
            </a:prstGeom>
          </p:spPr>
        </p:pic>
        <p:pic>
          <p:nvPicPr>
            <p:cNvPr id="3" name="Εικόνα 2" descr="Εικόνα που περιέχει άνδρας,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E35F0575-2259-4CAC-8176-B82765535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52541" r="7502" b="15640"/>
            <a:stretch/>
          </p:blipFill>
          <p:spPr>
            <a:xfrm>
              <a:off x="1779297" y="3816597"/>
              <a:ext cx="1881053" cy="1725395"/>
            </a:xfrm>
            <a:prstGeom prst="rect">
              <a:avLst/>
            </a:prstGeom>
          </p:spPr>
        </p:pic>
        <p:pic>
          <p:nvPicPr>
            <p:cNvPr id="7" name="Εικόνα 6" descr="Εικόνα που περιέχει άτομο, εσωτερικό, κλείσιμο, μάτι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D2CED463-329A-FC18-2D5F-8183840C1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5" t="32556" r="43131" b="42286"/>
            <a:stretch/>
          </p:blipFill>
          <p:spPr>
            <a:xfrm>
              <a:off x="3721477" y="3800767"/>
              <a:ext cx="1881052" cy="1725395"/>
            </a:xfrm>
            <a:prstGeom prst="rect">
              <a:avLst/>
            </a:prstGeom>
          </p:spPr>
        </p:pic>
        <p:pic>
          <p:nvPicPr>
            <p:cNvPr id="11" name="Εικόνα 10" descr="Εικόνα που περιέχει καλλυντικά,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C3A686F9-08CB-EE1A-D039-56BB71C6E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47" t="47826" r="29323" b="21222"/>
            <a:stretch/>
          </p:blipFill>
          <p:spPr>
            <a:xfrm>
              <a:off x="5671792" y="3816597"/>
              <a:ext cx="1876567" cy="1725395"/>
            </a:xfrm>
            <a:prstGeom prst="rect">
              <a:avLst/>
            </a:prstGeom>
          </p:spPr>
        </p:pic>
        <p:pic>
          <p:nvPicPr>
            <p:cNvPr id="15" name="Εικόνα 14" descr="Εικόνα που περιέχει άτομο, κλείσιμ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E78B7622-9B55-3AD5-39A0-5D2B3A696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6" t="30352" r="31565" b="30005"/>
            <a:stretch/>
          </p:blipFill>
          <p:spPr>
            <a:xfrm>
              <a:off x="7627047" y="3816597"/>
              <a:ext cx="1924529" cy="1725395"/>
            </a:xfrm>
            <a:prstGeom prst="rect">
              <a:avLst/>
            </a:prstGeom>
          </p:spPr>
        </p:pic>
      </p:grp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92BBE707-AF8B-CAE8-DD6F-C8ADDA786EB9}"/>
              </a:ext>
            </a:extLst>
          </p:cNvPr>
          <p:cNvCxnSpPr/>
          <p:nvPr/>
        </p:nvCxnSpPr>
        <p:spPr>
          <a:xfrm>
            <a:off x="1779297" y="5854045"/>
            <a:ext cx="777227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E59B17-BC3D-AB90-6E40-D1034A5647D2}"/>
              </a:ext>
            </a:extLst>
          </p:cNvPr>
          <p:cNvSpPr txBox="1"/>
          <p:nvPr/>
        </p:nvSpPr>
        <p:spPr>
          <a:xfrm>
            <a:off x="2719823" y="5981433"/>
            <a:ext cx="25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endParaRPr lang="el-G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087456-3A7C-BBB0-3956-C89DDA06C2C0}"/>
              </a:ext>
            </a:extLst>
          </p:cNvPr>
          <p:cNvSpPr txBox="1"/>
          <p:nvPr/>
        </p:nvSpPr>
        <p:spPr>
          <a:xfrm>
            <a:off x="4544152" y="5981433"/>
            <a:ext cx="25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l-G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ED852-18BA-6651-78B2-E3B7FEE09D35}"/>
              </a:ext>
            </a:extLst>
          </p:cNvPr>
          <p:cNvSpPr txBox="1"/>
          <p:nvPr/>
        </p:nvSpPr>
        <p:spPr>
          <a:xfrm>
            <a:off x="6572368" y="5981433"/>
            <a:ext cx="25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l-G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08DD3-E18C-38AB-F451-CB10DD6EE880}"/>
              </a:ext>
            </a:extLst>
          </p:cNvPr>
          <p:cNvSpPr txBox="1"/>
          <p:nvPr/>
        </p:nvSpPr>
        <p:spPr>
          <a:xfrm>
            <a:off x="8471060" y="5981433"/>
            <a:ext cx="25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l-G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CCAAFA-C1A5-DA7C-8EF7-F4FD113CBFAB}"/>
              </a:ext>
            </a:extLst>
          </p:cNvPr>
          <p:cNvSpPr txBox="1"/>
          <p:nvPr/>
        </p:nvSpPr>
        <p:spPr>
          <a:xfrm>
            <a:off x="454992" y="321043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Color</a:t>
            </a:r>
            <a:endParaRPr lang="el-G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1E777-27DE-7D5A-6C72-E482B75EB98D}"/>
              </a:ext>
            </a:extLst>
          </p:cNvPr>
          <p:cNvSpPr txBox="1"/>
          <p:nvPr/>
        </p:nvSpPr>
        <p:spPr>
          <a:xfrm>
            <a:off x="516105" y="2035705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Texture</a:t>
            </a:r>
            <a:endParaRPr lang="el-G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4E70B-DCD0-24E1-1E15-F638D7D1D03E}"/>
              </a:ext>
            </a:extLst>
          </p:cNvPr>
          <p:cNvSpPr txBox="1"/>
          <p:nvPr/>
        </p:nvSpPr>
        <p:spPr>
          <a:xfrm>
            <a:off x="516105" y="3800767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Height</a:t>
            </a:r>
            <a:endParaRPr lang="el-G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E6E941-7E53-301A-7D2D-805B0508CD88}"/>
              </a:ext>
            </a:extLst>
          </p:cNvPr>
          <p:cNvSpPr txBox="1"/>
          <p:nvPr/>
        </p:nvSpPr>
        <p:spPr>
          <a:xfrm>
            <a:off x="2719823" y="6350765"/>
            <a:ext cx="58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Decreasing Deviation</a:t>
            </a:r>
            <a:r>
              <a:rPr lang="en-US" b="1" dirty="0"/>
              <a:t> </a:t>
            </a:r>
            <a:r>
              <a:rPr lang="en-US" sz="18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from the surrounding skin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36702557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13</Words>
  <Application>Microsoft Office PowerPoint</Application>
  <PresentationFormat>Ευρεία οθόνη</PresentationFormat>
  <Paragraphs>8</Paragraphs>
  <Slides>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Θέμα του Office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ΠΑΝΑΓΙΩΤΑ ΣΠΥΡΙΔΩΝΟΣ</dc:creator>
  <cp:lastModifiedBy>ΠΑΝΑΓΙΩΤΑ ΣΠΥΡΙΔΩΝΟΣ</cp:lastModifiedBy>
  <cp:revision>1</cp:revision>
  <dcterms:created xsi:type="dcterms:W3CDTF">2022-06-30T13:28:55Z</dcterms:created>
  <dcterms:modified xsi:type="dcterms:W3CDTF">2022-07-01T12:43:39Z</dcterms:modified>
</cp:coreProperties>
</file>